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88" r:id="rId4"/>
    <p:sldId id="260" r:id="rId5"/>
    <p:sldId id="299" r:id="rId6"/>
    <p:sldId id="283" r:id="rId7"/>
    <p:sldId id="265" r:id="rId8"/>
    <p:sldId id="258" r:id="rId9"/>
    <p:sldId id="297" r:id="rId10"/>
    <p:sldId id="298" r:id="rId11"/>
    <p:sldId id="273" r:id="rId12"/>
    <p:sldId id="300" r:id="rId13"/>
    <p:sldId id="279" r:id="rId14"/>
    <p:sldId id="301" r:id="rId15"/>
    <p:sldId id="306" r:id="rId16"/>
    <p:sldId id="302" r:id="rId17"/>
    <p:sldId id="303" r:id="rId18"/>
    <p:sldId id="307" r:id="rId19"/>
    <p:sldId id="308" r:id="rId20"/>
    <p:sldId id="309" r:id="rId21"/>
    <p:sldId id="304" r:id="rId22"/>
    <p:sldId id="305" r:id="rId23"/>
    <p:sldId id="310" r:id="rId24"/>
    <p:sldId id="311" r:id="rId25"/>
    <p:sldId id="312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  <p:embeddedFont>
      <p:font typeface="IBM Plex Sans Condense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14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53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378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655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528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88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35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829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107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89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436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006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NOTES BELLOW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 obsessive-compulsive psychiatric disorder characterized by preoccupation with perceived flaws in appearance and repetitive behaviors—such as mirror </a:t>
            </a:r>
            <a:r>
              <a:rPr lang="en-US" dirty="0" err="1" smtClean="0"/>
              <a:t>checkin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Link</a:t>
            </a:r>
            <a:r>
              <a:rPr lang="en-US" baseline="0" dirty="0" smtClean="0"/>
              <a:t> : https://codingcompetitions.withgoogle.com/kickstart/round/000000000019ffc7/00000000001d3f56#problem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88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16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SOLVING</a:t>
            </a:r>
            <a:br>
              <a:rPr lang="en" dirty="0" smtClean="0"/>
            </a:br>
            <a:r>
              <a:rPr lang="e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 CAMP</a:t>
            </a:r>
            <a:endParaRPr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6;p12"/>
          <p:cNvSpPr txBox="1">
            <a:spLocks/>
          </p:cNvSpPr>
          <p:nvPr/>
        </p:nvSpPr>
        <p:spPr>
          <a:xfrm>
            <a:off x="2384702" y="3307636"/>
            <a:ext cx="1398076" cy="192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BY: SBAI </a:t>
            </a: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SALAH</a:t>
            </a:r>
            <a:endParaRPr lang="en-US" sz="1600" dirty="0" smtClean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73573" y="177877"/>
            <a:ext cx="2175641" cy="368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lt2"/>
                </a:solidFill>
              </a:rPr>
              <a:t>PROBLEME 1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2492718" y="177877"/>
            <a:ext cx="3056746" cy="30120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GOOGLE KICKSTART ROUND A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133"/>
            <a:ext cx="91440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2881669" y="1918827"/>
            <a:ext cx="3324587" cy="11063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THE </a:t>
            </a:r>
            <a:r>
              <a:rPr lang="en" sz="6600" dirty="0" smtClean="0"/>
              <a:t>NINE IFs</a:t>
            </a:r>
            <a:endParaRPr sz="6600" dirty="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2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68435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Shuffle the array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76" y="1888945"/>
            <a:ext cx="5714266" cy="1316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74" y="3515910"/>
            <a:ext cx="4688600" cy="130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96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11075" y="2189207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IN-PLACE ALGORITHM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3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68435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?#NUMS&lt;CURRENT NUM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30" y="1888945"/>
            <a:ext cx="6232317" cy="1545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87" y="3903114"/>
            <a:ext cx="6419802" cy="898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97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21585" y="2105124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COUNTING SORT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4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455345" y="1396690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012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80" name="Picture 8" descr="Fluttering flag. Illustration of flag of Netherland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" b="98454" l="8108" r="94595">
                        <a14:foregroundMark x1="19305" y1="35567" x2="40541" y2="48454"/>
                        <a14:foregroundMark x1="28958" y1="43299" x2="27799" y2="54639"/>
                        <a14:foregroundMark x1="42471" y1="42268" x2="79923" y2="65979"/>
                        <a14:foregroundMark x1="83398" y1="54639" x2="84170" y2="71134"/>
                        <a14:foregroundMark x1="20463" y1="46392" x2="23552" y2="57216"/>
                        <a14:foregroundMark x1="20463" y1="62887" x2="33591" y2="78866"/>
                        <a14:foregroundMark x1="37838" y1="73711" x2="77220" y2="85052"/>
                        <a14:foregroundMark x1="79537" y1="79381" x2="85328" y2="87629"/>
                        <a14:foregroundMark x1="47104" y1="59794" x2="63320" y2="65464"/>
                        <a14:foregroundMark x1="20077" y1="42268" x2="20463" y2="52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01" y="82897"/>
            <a:ext cx="1751724" cy="13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81" y="2017200"/>
            <a:ext cx="7179286" cy="1642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266" y="4026151"/>
            <a:ext cx="4899716" cy="1069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078" y="3549679"/>
            <a:ext cx="5250091" cy="5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5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68435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VALID STRING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33" y="1802987"/>
            <a:ext cx="6982769" cy="150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0687"/>
            <a:ext cx="5438775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7200"/>
            <a:ext cx="5372100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600" y="3972189"/>
            <a:ext cx="4181475" cy="62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21585" y="2105124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STRINGS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21585" y="2105124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HASHMAP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6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149991" y="408245"/>
            <a:ext cx="53228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WILL BE DONE INCHAA-ALLAH</a:t>
            </a:r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31402" y="815303"/>
            <a:ext cx="4899865" cy="1181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smtClean="0"/>
              <a:t>BEYOND</a:t>
            </a:r>
            <a:r>
              <a:rPr lang="en-US" sz="1800" dirty="0" smtClean="0"/>
              <a:t> DATA STRUCTURE AND ALGORITHMS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smtClean="0"/>
              <a:t>THROUGH</a:t>
            </a:r>
            <a:r>
              <a:rPr lang="en-US" sz="1800" dirty="0" smtClean="0"/>
              <a:t> PRACTICE.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WE WILL REACH THIS RANK</a:t>
            </a: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25597"/>
              </p:ext>
            </p:extLst>
          </p:nvPr>
        </p:nvGraphicFramePr>
        <p:xfrm>
          <a:off x="216261" y="2007725"/>
          <a:ext cx="2957862" cy="3033710"/>
        </p:xfrm>
        <a:graphic>
          <a:graphicData uri="http://schemas.openxmlformats.org/drawingml/2006/table">
            <a:tbl>
              <a:tblPr/>
              <a:tblGrid>
                <a:gridCol w="985954">
                  <a:extLst>
                    <a:ext uri="{9D8B030D-6E8A-4147-A177-3AD203B41FA5}">
                      <a16:colId xmlns:a16="http://schemas.microsoft.com/office/drawing/2014/main" val="3164521997"/>
                    </a:ext>
                  </a:extLst>
                </a:gridCol>
                <a:gridCol w="1393840">
                  <a:extLst>
                    <a:ext uri="{9D8B030D-6E8A-4147-A177-3AD203B41FA5}">
                      <a16:colId xmlns:a16="http://schemas.microsoft.com/office/drawing/2014/main" val="3424519804"/>
                    </a:ext>
                  </a:extLst>
                </a:gridCol>
                <a:gridCol w="578068">
                  <a:extLst>
                    <a:ext uri="{9D8B030D-6E8A-4147-A177-3AD203B41FA5}">
                      <a16:colId xmlns:a16="http://schemas.microsoft.com/office/drawing/2014/main" val="164520160"/>
                    </a:ext>
                  </a:extLst>
                </a:gridCol>
              </a:tblGrid>
              <a:tr h="2198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Rating range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Title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Division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48987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≥ 3000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Legendary Grandmaster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37998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2600 — 2999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International Grandmaster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02511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2400 — 2599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Grandmaster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490211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2300 — 2399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A500"/>
                          </a:solidFill>
                          <a:effectLst/>
                        </a:rPr>
                        <a:t>International 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78097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2100 — 2299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A500"/>
                          </a:solidFill>
                          <a:effectLst/>
                        </a:rPr>
                        <a:t>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85075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1900 — 2099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800080"/>
                          </a:solidFill>
                          <a:effectLst/>
                        </a:rPr>
                        <a:t>Candidate Master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1/2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481634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1600 — 1899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FF"/>
                          </a:solidFill>
                          <a:effectLst/>
                        </a:rPr>
                        <a:t>Expert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74498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1400 — 1599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3A89E"/>
                          </a:solidFill>
                          <a:effectLst/>
                        </a:rPr>
                        <a:t>Specialist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2/3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7464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1200 — 1399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8000"/>
                          </a:solidFill>
                          <a:effectLst/>
                        </a:rPr>
                        <a:t>Pupil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2/3/4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79455"/>
                  </a:ext>
                </a:extLst>
              </a:tr>
              <a:tr h="21983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≤ 1199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808080"/>
                          </a:solidFill>
                          <a:effectLst/>
                        </a:rPr>
                        <a:t>Newbie</a:t>
                      </a:r>
                      <a:endParaRPr lang="en-US" sz="1000">
                        <a:effectLst/>
                      </a:endParaRP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2/3/4</a:t>
                      </a:r>
                    </a:p>
                  </a:txBody>
                  <a:tcPr marL="65950" marR="65950" marT="32975" marB="3297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09158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3268717" y="1493741"/>
            <a:ext cx="1505755" cy="3225404"/>
          </a:xfrm>
          <a:custGeom>
            <a:avLst/>
            <a:gdLst>
              <a:gd name="connsiteX0" fmla="*/ 987973 w 1505755"/>
              <a:gd name="connsiteY0" fmla="*/ 177404 h 3225404"/>
              <a:gd name="connsiteX1" fmla="*/ 1460938 w 1505755"/>
              <a:gd name="connsiteY1" fmla="*/ 335059 h 3225404"/>
              <a:gd name="connsiteX2" fmla="*/ 0 w 1505755"/>
              <a:gd name="connsiteY2" fmla="*/ 3225404 h 322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755" h="3225404">
                <a:moveTo>
                  <a:pt x="987973" y="177404"/>
                </a:moveTo>
                <a:cubicBezTo>
                  <a:pt x="1306786" y="2231"/>
                  <a:pt x="1625600" y="-172941"/>
                  <a:pt x="1460938" y="335059"/>
                </a:cubicBezTo>
                <a:cubicBezTo>
                  <a:pt x="1296276" y="843059"/>
                  <a:pt x="648138" y="2034231"/>
                  <a:pt x="0" y="3225404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6261" y="4600275"/>
            <a:ext cx="3107964" cy="224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56;p12"/>
          <p:cNvSpPr txBox="1">
            <a:spLocks noGrp="1"/>
          </p:cNvSpPr>
          <p:nvPr>
            <p:ph type="body" idx="1"/>
          </p:nvPr>
        </p:nvSpPr>
        <p:spPr>
          <a:xfrm>
            <a:off x="231402" y="1815168"/>
            <a:ext cx="1398076" cy="1925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*CodeForce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21585" y="2105124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WRAPPER CLASSES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4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6</a:t>
            </a:r>
            <a:endParaRPr sz="8800" dirty="0">
              <a:solidFill>
                <a:schemeClr val="lt2"/>
              </a:solidFill>
            </a:endParaRPr>
          </a:p>
        </p:txBody>
      </p:sp>
      <p:pic>
        <p:nvPicPr>
          <p:cNvPr id="4098" name="Picture 2" descr="Home Alone: The Wet Bandits Are Style Icons | G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739" y="3371202"/>
            <a:ext cx="2816772" cy="18774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24" y="1346660"/>
            <a:ext cx="7359565" cy="2031934"/>
          </a:xfrm>
          <a:prstGeom prst="rect">
            <a:avLst/>
          </a:prstGeom>
        </p:spPr>
      </p:pic>
      <p:pic>
        <p:nvPicPr>
          <p:cNvPr id="7" name="Picture 2" descr="Home Alone - Home | Facebook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2222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309" y="293490"/>
            <a:ext cx="943180" cy="9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7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83354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-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8442" y="2209090"/>
            <a:ext cx="5586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-apple-system"/>
              </a:rPr>
              <a:t>All houses at this place are </a:t>
            </a:r>
            <a:r>
              <a:rPr lang="en-US" b="1" dirty="0">
                <a:solidFill>
                  <a:srgbClr val="FFFFFF"/>
                </a:solidFill>
                <a:latin typeface="-apple-system"/>
              </a:rPr>
              <a:t>arranged in a circle.</a:t>
            </a:r>
            <a:r>
              <a:rPr lang="en-US" dirty="0">
                <a:solidFill>
                  <a:srgbClr val="FFFFFF"/>
                </a:solidFill>
                <a:latin typeface="-apple-system"/>
              </a:rPr>
              <a:t> That means the first house is the neighbor of the last one.</a:t>
            </a:r>
            <a:endParaRPr lang="en-US" dirty="0"/>
          </a:p>
        </p:txBody>
      </p:sp>
      <p:pic>
        <p:nvPicPr>
          <p:cNvPr id="5122" name="Picture 2" descr="Home Alone - Home | Faceboo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2222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95" y="34948"/>
            <a:ext cx="943180" cy="9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me Alone - Home | Faceboo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2222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95" y="788123"/>
            <a:ext cx="943180" cy="9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82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8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83354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MISSING NUM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1" y="1903864"/>
            <a:ext cx="8240108" cy="963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1" y="3192541"/>
            <a:ext cx="2656405" cy="795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2184"/>
          <a:stretch/>
        </p:blipFill>
        <p:spPr>
          <a:xfrm>
            <a:off x="3322746" y="3192540"/>
            <a:ext cx="4581034" cy="7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821585" y="2105124"/>
            <a:ext cx="448613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2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📌 CYCLIC SORT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3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9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83354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4000" baseline="30000" dirty="0" smtClean="0">
                <a:solidFill>
                  <a:schemeClr val="accent4">
                    <a:lumMod val="75000"/>
                  </a:schemeClr>
                </a:solidFill>
              </a:rPr>
              <a:t>st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 ? &gt;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856610"/>
            <a:ext cx="7565643" cy="1037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0665"/>
            <a:ext cx="4867275" cy="895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6597"/>
            <a:ext cx="4407202" cy="807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49" y="3936597"/>
            <a:ext cx="4667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3966548" y="12310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449971" y="1001106"/>
            <a:ext cx="3411600" cy="11953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 smtClean="0"/>
              <a:t/>
            </a:r>
            <a:br>
              <a:rPr lang="en" sz="7700" dirty="0" smtClean="0"/>
            </a:br>
            <a:r>
              <a:rPr lang="en" sz="7700" dirty="0" smtClean="0"/>
              <a:t>THANK YOU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534764" y="2033455"/>
            <a:ext cx="3411600" cy="4284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 smtClean="0">
                <a:solidFill>
                  <a:schemeClr val="accent1"/>
                </a:solidFill>
              </a:rPr>
              <a:t>… TO BE CONTINUED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CP LEGENDS</a:t>
            </a:r>
            <a:endParaRPr dirty="0"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7650792" y="4643093"/>
            <a:ext cx="1302283" cy="2547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61" name="Google Shape;561;p43"/>
          <p:cNvSpPr txBox="1"/>
          <p:nvPr/>
        </p:nvSpPr>
        <p:spPr>
          <a:xfrm>
            <a:off x="917475" y="3378999"/>
            <a:ext cx="1489200" cy="83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Makoto Soejima</a:t>
            </a:r>
            <a: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8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JAPAN</a:t>
            </a:r>
          </a:p>
          <a:p>
            <a:pPr lvl="0" algn="ctr"/>
            <a:r>
              <a:rPr lang="en-US" sz="8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WON: Google Code Jam &amp; Facebook Hacker Cup &amp; perfect score in IOI &amp; 3 Golds in IMO</a:t>
            </a:r>
          </a:p>
          <a:p>
            <a:pPr lvl="0" algn="ctr"/>
            <a:r>
              <a:rPr lang="en-US" sz="8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Retired in 2020.</a:t>
            </a:r>
            <a:endParaRPr sz="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3465715" y="3432757"/>
            <a:ext cx="1489200" cy="95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Gennady Korotkevich</a:t>
            </a:r>
            <a: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8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Russia</a:t>
            </a:r>
            <a:endParaRPr sz="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6 consecutive GOLD MEDALS in IOI &amp; Number 1CodeForce, CodeChef, HackeRank…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6161592" y="3432757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Benjamin Qi</a:t>
            </a:r>
            <a: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8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USA</a:t>
            </a:r>
            <a:endParaRPr sz="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 time IOI winner &amp; top 10 CPs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r="11626" b="39719"/>
          <a:stretch/>
        </p:blipFill>
        <p:spPr>
          <a:xfrm>
            <a:off x="537027" y="1429408"/>
            <a:ext cx="2109885" cy="19495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25803"/>
          <a:stretch/>
        </p:blipFill>
        <p:spPr>
          <a:xfrm>
            <a:off x="3185206" y="1295559"/>
            <a:ext cx="2050219" cy="21371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11389"/>
          <a:stretch/>
        </p:blipFill>
        <p:spPr>
          <a:xfrm>
            <a:off x="5773720" y="1295559"/>
            <a:ext cx="2146809" cy="20033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15" y="4214813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75" y="421481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92" y="4166857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4" y="1250325"/>
            <a:ext cx="5597701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 smtClean="0"/>
              <a:t>1- Why waiting in torture.</a:t>
            </a:r>
          </a:p>
          <a:p>
            <a:pPr marL="0" lvl="0" indent="0" rtl="0">
              <a:lnSpc>
                <a:spcPct val="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	</a:t>
            </a:r>
            <a:r>
              <a:rPr lang="en" dirty="0" smtClean="0"/>
              <a:t>_@Houston, Texas.</a:t>
            </a:r>
          </a:p>
          <a:p>
            <a:pPr marL="0" lvl="0" indent="0" rtl="0">
              <a:lnSpc>
                <a:spcPct val="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" dirty="0" smtClean="0"/>
          </a:p>
          <a:p>
            <a:pPr marL="0" lvl="0" indent="0" rtl="0">
              <a:lnSpc>
                <a:spcPct val="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rtl="0">
              <a:lnSpc>
                <a:spcPct val="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 smtClean="0"/>
              <a:t>2- Reflection</a:t>
            </a:r>
          </a:p>
          <a:p>
            <a:pPr marL="0" lv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" dirty="0"/>
              <a:t>	</a:t>
            </a:r>
            <a:r>
              <a:rPr lang="en" dirty="0" smtClean="0"/>
              <a:t>_</a:t>
            </a:r>
            <a:r>
              <a:rPr lang="en-US" dirty="0"/>
              <a:t>Body dysmorphic disorder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4;p13"/>
          <p:cNvSpPr txBox="1">
            <a:spLocks/>
          </p:cNvSpPr>
          <p:nvPr/>
        </p:nvSpPr>
        <p:spPr>
          <a:xfrm>
            <a:off x="2324551" y="0"/>
            <a:ext cx="4244414" cy="8922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!</a:t>
            </a:r>
            <a:r>
              <a:rPr lang="en-US" sz="6600" dirty="0" smtClean="0">
                <a:solidFill>
                  <a:schemeClr val="lt2"/>
                </a:solidFill>
              </a:rPr>
              <a:t>ALWAYS MATH</a:t>
            </a:r>
            <a:endParaRPr lang="en-US" sz="6600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85750"/>
            <a:ext cx="4572000" cy="4572000"/>
          </a:xfrm>
          <a:prstGeom prst="rect">
            <a:avLst/>
          </a:prstGeom>
        </p:spPr>
      </p:pic>
      <p:sp>
        <p:nvSpPr>
          <p:cNvPr id="5" name="Google Shape;74;p13"/>
          <p:cNvSpPr txBox="1">
            <a:spLocks/>
          </p:cNvSpPr>
          <p:nvPr/>
        </p:nvSpPr>
        <p:spPr>
          <a:xfrm>
            <a:off x="2346886" y="0"/>
            <a:ext cx="4244414" cy="8922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JAVA, C++</a:t>
            </a:r>
            <a:endParaRPr lang="en-US" sz="66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75350" y="276421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SOLVING ROADMAP</a:t>
            </a:r>
            <a:endParaRPr dirty="0"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6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9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ENGLISH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3377205" y="1021872"/>
            <a:ext cx="1286400" cy="66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SPEAK THE LANG : DATA STRUCTURES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PATIENCE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2418175" y="4063599"/>
            <a:ext cx="1286400" cy="89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PICK A PROG. LANG + BASICS + ADVANCED CONCEPTS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BE A FRIEND OF PROBLEMS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STEP 4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79100" y="658650"/>
            <a:ext cx="2689314" cy="98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FUN PART</a:t>
            </a:r>
            <a:endParaRPr sz="6600" dirty="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20629" r="12672"/>
          <a:stretch/>
        </p:blipFill>
        <p:spPr>
          <a:xfrm>
            <a:off x="4659150" y="658650"/>
            <a:ext cx="3826200" cy="382620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2938125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79100" y="1640550"/>
            <a:ext cx="3457800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 smtClean="0"/>
              <a:t>LET’S COLLAB !!</a:t>
            </a:r>
            <a:endParaRPr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03615" y="165283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Create meme &quot;Kim Jong-UN in front of the computer &quot; - Pictures - Meme -arsenal.co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4"/>
          <a:stretch/>
        </p:blipFill>
        <p:spPr bwMode="auto">
          <a:xfrm>
            <a:off x="0" y="0"/>
            <a:ext cx="5554583" cy="46099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4978263" y="147145"/>
            <a:ext cx="4113572" cy="11701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LET’S BEGIN</a:t>
            </a:r>
            <a:endParaRPr sz="8800" dirty="0">
              <a:solidFill>
                <a:schemeClr val="lt2"/>
              </a:solidFill>
            </a:endParaRPr>
          </a:p>
        </p:txBody>
      </p:sp>
      <p:grpSp>
        <p:nvGrpSpPr>
          <p:cNvPr id="11" name="Google Shape;851;p48"/>
          <p:cNvGrpSpPr/>
          <p:nvPr/>
        </p:nvGrpSpPr>
        <p:grpSpPr>
          <a:xfrm>
            <a:off x="6841577" y="127809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2" name="Google Shape;852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853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45875" y="293490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chemeClr val="lt2"/>
                </a:solidFill>
              </a:rPr>
              <a:t>PROBLEME 1</a:t>
            </a:r>
            <a:endParaRPr sz="8800" dirty="0">
              <a:solidFill>
                <a:schemeClr val="lt2"/>
              </a:solidFill>
            </a:endParaRPr>
          </a:p>
        </p:txBody>
      </p:sp>
      <p:sp>
        <p:nvSpPr>
          <p:cNvPr id="9" name="Google Shape;74;p13"/>
          <p:cNvSpPr txBox="1">
            <a:spLocks/>
          </p:cNvSpPr>
          <p:nvPr/>
        </p:nvSpPr>
        <p:spPr>
          <a:xfrm>
            <a:off x="1389130" y="1268435"/>
            <a:ext cx="5915559" cy="6205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GOOGLE KICKSTART ROUND A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945"/>
            <a:ext cx="9144000" cy="24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355</Words>
  <Application>Microsoft Office PowerPoint</Application>
  <PresentationFormat>On-screen Show (16:9)</PresentationFormat>
  <Paragraphs>130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Calibri</vt:lpstr>
      <vt:lpstr>Bebas Neue</vt:lpstr>
      <vt:lpstr>IBM Plex Sans Condensed</vt:lpstr>
      <vt:lpstr>Arial</vt:lpstr>
      <vt:lpstr>Flavius template</vt:lpstr>
      <vt:lpstr>PROBLEM SOLVING BOOT CAMP</vt:lpstr>
      <vt:lpstr>WHAT WILL BE DONE INCHAA-ALLAH</vt:lpstr>
      <vt:lpstr>CP LEGENDS</vt:lpstr>
      <vt:lpstr>PowerPoint Presentation</vt:lpstr>
      <vt:lpstr>PowerPoint Presentation</vt:lpstr>
      <vt:lpstr>PROBLEM SOLVING ROADMAP</vt:lpstr>
      <vt:lpstr>FUN PART</vt:lpstr>
      <vt:lpstr>LET’S BEGIN</vt:lpstr>
      <vt:lpstr>PROBLEME 1</vt:lpstr>
      <vt:lpstr>PROBLEME 1</vt:lpstr>
      <vt:lpstr>THE NINE IFs</vt:lpstr>
      <vt:lpstr>PROBLEME 2</vt:lpstr>
      <vt:lpstr>📌 IN-PLACE ALGORITHM</vt:lpstr>
      <vt:lpstr>PROBLEME 3</vt:lpstr>
      <vt:lpstr>📌 COUNTING SORT</vt:lpstr>
      <vt:lpstr>PROBLEME 4</vt:lpstr>
      <vt:lpstr>PROBLEME 5</vt:lpstr>
      <vt:lpstr>📌 STRINGS</vt:lpstr>
      <vt:lpstr>📌 HASHMAP</vt:lpstr>
      <vt:lpstr>📌 WRAPPER CLASSES</vt:lpstr>
      <vt:lpstr>PROBLEME 6</vt:lpstr>
      <vt:lpstr>PROBLEME 7</vt:lpstr>
      <vt:lpstr>PROBLEME 8</vt:lpstr>
      <vt:lpstr>📌 CYCLIC SORT</vt:lpstr>
      <vt:lpstr>PROBLEME 9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session 0</dc:title>
  <cp:lastModifiedBy>Sbai Salah</cp:lastModifiedBy>
  <cp:revision>104</cp:revision>
  <dcterms:modified xsi:type="dcterms:W3CDTF">2023-02-17T13:12:33Z</dcterms:modified>
</cp:coreProperties>
</file>